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94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38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21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0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20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95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6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42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64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18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63DD966-A715-473B-BF6D-97BA252D6D47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24F7F4A-F6DF-4B76-9889-FF2BA10D13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53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Sun adventure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09530" y="3808456"/>
            <a:ext cx="8767860" cy="1388165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ru-RU" dirty="0" smtClean="0"/>
              <a:t>Квитка Мария, Гуляева Юлия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079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0" y="2264931"/>
            <a:ext cx="3684710" cy="3983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23994" y="571500"/>
            <a:ext cx="4281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Идея проекта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4800" y="2845257"/>
            <a:ext cx="72888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Динамическая игра, наше видение игры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Alto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Расслабляющая музыка, приятный глазу дизайн.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Игра позволяет расслабиться и отвлечься от плохих мыслей.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564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9923" y="571500"/>
            <a:ext cx="694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</a:rPr>
              <a:t>Описание реализации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4369" y="2481253"/>
            <a:ext cx="58908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О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сновной класс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App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Погода в классе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Weather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Препятствия и бонусы: </a:t>
            </a:r>
          </a:p>
          <a:p>
            <a:pPr algn="r"/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Gift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Stone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Money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</a:rPr>
              <a:t>Animated_sprite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Есть музыка, красивый интерфейс, 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меню, выбор уровня сложности (скорость), </a:t>
            </a:r>
          </a:p>
          <a:p>
            <a:pPr algn="r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выбор стиля карт.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9" y="2097052"/>
            <a:ext cx="4152534" cy="42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5034" r="44001"/>
          <a:stretch/>
        </p:blipFill>
        <p:spPr>
          <a:xfrm>
            <a:off x="228601" y="2822158"/>
            <a:ext cx="11728937" cy="381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12668" t="15663" r="6483" b="4411"/>
          <a:stretch/>
        </p:blipFill>
        <p:spPr>
          <a:xfrm>
            <a:off x="668215" y="536330"/>
            <a:ext cx="3086100" cy="3050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6738" y="1094503"/>
            <a:ext cx="5969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</a:rPr>
              <a:t>Авторский контент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0" name="music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2651" y="3147474"/>
            <a:ext cx="1156187" cy="11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99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3636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21846" b="5923"/>
          <a:stretch/>
        </p:blipFill>
        <p:spPr>
          <a:xfrm>
            <a:off x="583225" y="606670"/>
            <a:ext cx="2731476" cy="263062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88" y="2675793"/>
            <a:ext cx="3920362" cy="35843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13082" b="7734"/>
          <a:stretch/>
        </p:blipFill>
        <p:spPr>
          <a:xfrm>
            <a:off x="3807764" y="1921981"/>
            <a:ext cx="3332360" cy="3516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3571" y="399911"/>
            <a:ext cx="5969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</a:rPr>
              <a:t>Трудности в работе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237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8135" y="597740"/>
            <a:ext cx="572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>
                    <a:lumMod val="65000"/>
                  </a:schemeClr>
                </a:solidFill>
              </a:rPr>
              <a:t>Планы на будущее</a:t>
            </a:r>
            <a:endParaRPr lang="ru-RU" sz="5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2754" y="2831124"/>
            <a:ext cx="3810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5077" y="2479429"/>
            <a:ext cx="48357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Больше скинов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Больше уровней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Доработка ошибок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Запустить для общего пользования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89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Базис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57</TotalTime>
  <Words>94</Words>
  <Application>Microsoft Office PowerPoint</Application>
  <PresentationFormat>Широкоэкранный</PresentationFormat>
  <Paragraphs>27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Corbel</vt:lpstr>
      <vt:lpstr>Wingdings</vt:lpstr>
      <vt:lpstr>Базис</vt:lpstr>
      <vt:lpstr>Sun adventure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Ученик</dc:creator>
  <cp:lastModifiedBy>Ученик</cp:lastModifiedBy>
  <cp:revision>8</cp:revision>
  <dcterms:created xsi:type="dcterms:W3CDTF">2022-01-20T12:10:23Z</dcterms:created>
  <dcterms:modified xsi:type="dcterms:W3CDTF">2022-01-20T13:08:19Z</dcterms:modified>
</cp:coreProperties>
</file>